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3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6D3"/>
          </a:solidFill>
        </a:fill>
      </a:tcStyle>
    </a:wholeTbl>
    <a:band2H>
      <a:tcTxStyle b="def" i="def"/>
      <a:tcStyle>
        <a:tcBdr/>
        <a:fill>
          <a:solidFill>
            <a:srgbClr val="E6EB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DFD0"/>
          </a:solidFill>
        </a:fill>
      </a:tcStyle>
    </a:wholeTbl>
    <a:band2H>
      <a:tcTxStyle b="def" i="def"/>
      <a:tcStyle>
        <a:tcBdr/>
        <a:fill>
          <a:solidFill>
            <a:srgbClr val="F5F0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FB"/>
          </a:solidFill>
        </a:fill>
      </a:tcStyle>
    </a:wholeTbl>
    <a:band2H>
      <a:tcTxStyle b="def" i="def"/>
      <a:tcStyle>
        <a:tcBdr/>
        <a:fill>
          <a:solidFill>
            <a:srgbClr val="E7E8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3"/>
        </a:fontRef>
        <a:schemeClr val="accent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5F0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254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round/>
            </a:ln>
          </a:top>
          <a:bottom>
            <a:ln w="254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DFD0"/>
          </a:solidFill>
        </a:fill>
      </a:tcStyle>
    </a:wholeTbl>
    <a:band2H>
      <a:tcTxStyle b="def" i="def"/>
      <a:tcStyle>
        <a:tcBdr/>
        <a:fill>
          <a:solidFill>
            <a:srgbClr val="F5F0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;p2"/>
          <p:cNvSpPr/>
          <p:nvPr/>
        </p:nvSpPr>
        <p:spPr>
          <a:xfrm>
            <a:off x="30" y="2824500"/>
            <a:ext cx="7370400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" name="Google Shape;11;p2"/>
          <p:cNvSpPr/>
          <p:nvPr/>
        </p:nvSpPr>
        <p:spPr>
          <a:xfrm flipH="1">
            <a:off x="3582598" y="1550699"/>
            <a:ext cx="5561404" cy="3592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" name="Google Shape;12;p2"/>
          <p:cNvSpPr/>
          <p:nvPr/>
        </p:nvSpPr>
        <p:spPr>
          <a:xfrm rot="10800000">
            <a:off x="5058905" y="0"/>
            <a:ext cx="4085102" cy="205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33A4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" name="Google Shape;13;p2"/>
          <p:cNvSpPr/>
          <p:nvPr/>
        </p:nvSpPr>
        <p:spPr>
          <a:xfrm>
            <a:off x="203274" y="206250"/>
            <a:ext cx="8737501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1" name="Google Shape;14;p2"/>
          <p:cNvGrpSpPr/>
          <p:nvPr/>
        </p:nvGrpSpPr>
        <p:grpSpPr>
          <a:xfrm>
            <a:off x="255197" y="589"/>
            <a:ext cx="2250367" cy="1044305"/>
            <a:chOff x="-1" y="-1"/>
            <a:chExt cx="2250365" cy="1044303"/>
          </a:xfrm>
        </p:grpSpPr>
        <p:sp>
          <p:nvSpPr>
            <p:cNvPr id="18" name="Google Shape;15;p2"/>
            <p:cNvSpPr/>
            <p:nvPr/>
          </p:nvSpPr>
          <p:spPr>
            <a:xfrm>
              <a:off x="508862" y="-2"/>
              <a:ext cx="1741503" cy="104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" name="Google Shape;16;p2"/>
            <p:cNvSpPr/>
            <p:nvPr/>
          </p:nvSpPr>
          <p:spPr>
            <a:xfrm>
              <a:off x="254431" y="-2"/>
              <a:ext cx="1741502" cy="104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" name="Google Shape;17;p2"/>
            <p:cNvSpPr/>
            <p:nvPr/>
          </p:nvSpPr>
          <p:spPr>
            <a:xfrm>
              <a:off x="-2" y="-2"/>
              <a:ext cx="1741503" cy="104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5" name="Google Shape;18;p2"/>
          <p:cNvGrpSpPr/>
          <p:nvPr/>
        </p:nvGrpSpPr>
        <p:grpSpPr>
          <a:xfrm>
            <a:off x="905392" y="589"/>
            <a:ext cx="2250367" cy="1044305"/>
            <a:chOff x="-1" y="-1"/>
            <a:chExt cx="2250365" cy="1044303"/>
          </a:xfrm>
        </p:grpSpPr>
        <p:sp>
          <p:nvSpPr>
            <p:cNvPr id="22" name="Google Shape;19;p2"/>
            <p:cNvSpPr/>
            <p:nvPr/>
          </p:nvSpPr>
          <p:spPr>
            <a:xfrm>
              <a:off x="508862" y="-2"/>
              <a:ext cx="1741503" cy="104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" name="Google Shape;20;p2"/>
            <p:cNvSpPr/>
            <p:nvPr/>
          </p:nvSpPr>
          <p:spPr>
            <a:xfrm>
              <a:off x="254430" y="-2"/>
              <a:ext cx="1741502" cy="104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" name="Google Shape;21;p2"/>
            <p:cNvSpPr/>
            <p:nvPr/>
          </p:nvSpPr>
          <p:spPr>
            <a:xfrm>
              <a:off x="-2" y="-2"/>
              <a:ext cx="1741503" cy="104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42" y="0"/>
                  </a:lnTo>
                  <a:lnTo>
                    <a:pt x="21600" y="0"/>
                  </a:lnTo>
                  <a:lnTo>
                    <a:pt x="1758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9" name="Google Shape;22;p2"/>
          <p:cNvGrpSpPr/>
          <p:nvPr/>
        </p:nvGrpSpPr>
        <p:grpSpPr>
          <a:xfrm>
            <a:off x="7057466" y="5086"/>
            <a:ext cx="1851283" cy="752113"/>
            <a:chOff x="0" y="0"/>
            <a:chExt cx="1851282" cy="752112"/>
          </a:xfrm>
        </p:grpSpPr>
        <p:sp>
          <p:nvSpPr>
            <p:cNvPr id="26" name="Google Shape;23;p2"/>
            <p:cNvSpPr/>
            <p:nvPr/>
          </p:nvSpPr>
          <p:spPr>
            <a:xfrm>
              <a:off x="602039" y="-1"/>
              <a:ext cx="1249244" cy="752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" name="Google Shape;24;p2"/>
            <p:cNvSpPr/>
            <p:nvPr/>
          </p:nvSpPr>
          <p:spPr>
            <a:xfrm>
              <a:off x="301019" y="-1"/>
              <a:ext cx="1249243" cy="752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" name="Google Shape;25;p2"/>
            <p:cNvSpPr/>
            <p:nvPr/>
          </p:nvSpPr>
          <p:spPr>
            <a:xfrm>
              <a:off x="-1" y="-1"/>
              <a:ext cx="1249244" cy="752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3" name="Google Shape;26;p2"/>
          <p:cNvGrpSpPr/>
          <p:nvPr/>
        </p:nvGrpSpPr>
        <p:grpSpPr>
          <a:xfrm>
            <a:off x="6553030" y="4217850"/>
            <a:ext cx="2389069" cy="925741"/>
            <a:chOff x="0" y="0"/>
            <a:chExt cx="2389068" cy="925739"/>
          </a:xfrm>
        </p:grpSpPr>
        <p:sp>
          <p:nvSpPr>
            <p:cNvPr id="30" name="Google Shape;27;p2"/>
            <p:cNvSpPr/>
            <p:nvPr/>
          </p:nvSpPr>
          <p:spPr>
            <a:xfrm>
              <a:off x="776927" y="-1"/>
              <a:ext cx="1612141" cy="92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0" y="0"/>
                  </a:lnTo>
                  <a:lnTo>
                    <a:pt x="21600" y="0"/>
                  </a:lnTo>
                  <a:lnTo>
                    <a:pt x="20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" name="Google Shape;28;p2"/>
            <p:cNvSpPr/>
            <p:nvPr/>
          </p:nvSpPr>
          <p:spPr>
            <a:xfrm>
              <a:off x="388463" y="-1"/>
              <a:ext cx="1612140" cy="92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0" y="0"/>
                  </a:lnTo>
                  <a:lnTo>
                    <a:pt x="21600" y="0"/>
                  </a:lnTo>
                  <a:lnTo>
                    <a:pt x="20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" name="Google Shape;29;p2"/>
            <p:cNvSpPr/>
            <p:nvPr/>
          </p:nvSpPr>
          <p:spPr>
            <a:xfrm>
              <a:off x="-1" y="-1"/>
              <a:ext cx="1612140" cy="92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0" y="0"/>
                  </a:lnTo>
                  <a:lnTo>
                    <a:pt x="21600" y="0"/>
                  </a:lnTo>
                  <a:lnTo>
                    <a:pt x="20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7" name="Google Shape;30;p2"/>
          <p:cNvGrpSpPr/>
          <p:nvPr/>
        </p:nvGrpSpPr>
        <p:grpSpPr>
          <a:xfrm>
            <a:off x="199146" y="4055651"/>
            <a:ext cx="2795417" cy="1083312"/>
            <a:chOff x="-1" y="-1"/>
            <a:chExt cx="2795416" cy="1083311"/>
          </a:xfrm>
        </p:grpSpPr>
        <p:sp>
          <p:nvSpPr>
            <p:cNvPr id="34" name="Google Shape;31;p2"/>
            <p:cNvSpPr/>
            <p:nvPr/>
          </p:nvSpPr>
          <p:spPr>
            <a:xfrm>
              <a:off x="909072" y="-2"/>
              <a:ext cx="1886344" cy="108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" name="Google Shape;32;p2"/>
            <p:cNvSpPr/>
            <p:nvPr/>
          </p:nvSpPr>
          <p:spPr>
            <a:xfrm>
              <a:off x="454536" y="-2"/>
              <a:ext cx="1886343" cy="108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" name="Google Shape;33;p2"/>
            <p:cNvSpPr/>
            <p:nvPr/>
          </p:nvSpPr>
          <p:spPr>
            <a:xfrm>
              <a:off x="-2" y="-2"/>
              <a:ext cx="1886344" cy="108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8" name="Title Text"/>
          <p:cNvSpPr txBox="1"/>
          <p:nvPr>
            <p:ph type="title"/>
          </p:nvPr>
        </p:nvSpPr>
        <p:spPr>
          <a:xfrm>
            <a:off x="1858703" y="1822831"/>
            <a:ext cx="5361300" cy="1448103"/>
          </a:xfrm>
          <a:prstGeom prst="rect">
            <a:avLst/>
          </a:prstGeom>
        </p:spPr>
        <p:txBody>
          <a:bodyPr anchor="ctr"/>
          <a:lstStyle>
            <a:lvl1pPr algn="ctr">
              <a:defRPr sz="38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1858698" y="3413157"/>
            <a:ext cx="5361302" cy="522602"/>
          </a:xfrm>
          <a:prstGeom prst="rect">
            <a:avLst/>
          </a:prstGeom>
        </p:spPr>
        <p:txBody>
          <a:bodyPr/>
          <a:lstStyle>
            <a:lvl1pPr marL="165100" indent="-1905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1pPr>
            <a:lvl2pPr marL="165100" indent="14605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2pPr>
            <a:lvl3pPr marL="165100" indent="14605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3pPr>
            <a:lvl4pPr marL="165100" indent="14605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4pPr>
            <a:lvl5pPr marL="165100" indent="146050" algn="ctr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8602624" y="4572844"/>
            <a:ext cx="336811" cy="3352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10;p11"/>
          <p:cNvSpPr/>
          <p:nvPr/>
        </p:nvSpPr>
        <p:spPr>
          <a:xfrm flipH="1">
            <a:off x="5569198" y="2834075"/>
            <a:ext cx="3574803" cy="230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51" name="Google Shape;111;p11"/>
          <p:cNvGrpSpPr/>
          <p:nvPr/>
        </p:nvGrpSpPr>
        <p:grpSpPr>
          <a:xfrm>
            <a:off x="5959221" y="4119575"/>
            <a:ext cx="2520954" cy="1024169"/>
            <a:chOff x="0" y="-1"/>
            <a:chExt cx="2520952" cy="1024168"/>
          </a:xfrm>
        </p:grpSpPr>
        <p:sp>
          <p:nvSpPr>
            <p:cNvPr id="148" name="Google Shape;112;p11"/>
            <p:cNvSpPr/>
            <p:nvPr/>
          </p:nvSpPr>
          <p:spPr>
            <a:xfrm>
              <a:off x="819816" y="-2"/>
              <a:ext cx="1701137" cy="1024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" name="Google Shape;113;p11"/>
            <p:cNvSpPr/>
            <p:nvPr/>
          </p:nvSpPr>
          <p:spPr>
            <a:xfrm>
              <a:off x="409908" y="-2"/>
              <a:ext cx="1701137" cy="1024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0" name="Google Shape;114;p11"/>
            <p:cNvSpPr/>
            <p:nvPr/>
          </p:nvSpPr>
          <p:spPr>
            <a:xfrm>
              <a:off x="0" y="-2"/>
              <a:ext cx="1701137" cy="1024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0" y="0"/>
                  </a:lnTo>
                  <a:lnTo>
                    <a:pt x="21600" y="0"/>
                  </a:lnTo>
                  <a:lnTo>
                    <a:pt x="105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55" name="Google Shape;115;p11"/>
          <p:cNvGrpSpPr/>
          <p:nvPr/>
        </p:nvGrpSpPr>
        <p:grpSpPr>
          <a:xfrm>
            <a:off x="199146" y="0"/>
            <a:ext cx="2795417" cy="1083312"/>
            <a:chOff x="-1" y="-1"/>
            <a:chExt cx="2795416" cy="1083311"/>
          </a:xfrm>
        </p:grpSpPr>
        <p:sp>
          <p:nvSpPr>
            <p:cNvPr id="152" name="Google Shape;116;p11"/>
            <p:cNvSpPr/>
            <p:nvPr/>
          </p:nvSpPr>
          <p:spPr>
            <a:xfrm>
              <a:off x="909072" y="-2"/>
              <a:ext cx="1886344" cy="108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3" name="Google Shape;117;p11"/>
            <p:cNvSpPr/>
            <p:nvPr/>
          </p:nvSpPr>
          <p:spPr>
            <a:xfrm>
              <a:off x="454536" y="-2"/>
              <a:ext cx="1886343" cy="108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4" name="Google Shape;118;p11"/>
            <p:cNvSpPr/>
            <p:nvPr/>
          </p:nvSpPr>
          <p:spPr>
            <a:xfrm>
              <a:off x="-2" y="-2"/>
              <a:ext cx="1886344" cy="108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6" name="xx%"/>
          <p:cNvSpPr txBox="1"/>
          <p:nvPr>
            <p:ph type="title" hasCustomPrompt="1"/>
          </p:nvPr>
        </p:nvSpPr>
        <p:spPr>
          <a:xfrm>
            <a:off x="1385850" y="1383850"/>
            <a:ext cx="6372301" cy="1379701"/>
          </a:xfrm>
          <a:prstGeom prst="rect">
            <a:avLst/>
          </a:prstGeom>
        </p:spPr>
        <p:txBody>
          <a:bodyPr anchor="ctr"/>
          <a:lstStyle>
            <a:lvl1pPr algn="ctr">
              <a:defRPr sz="8600">
                <a:solidFill>
                  <a:srgbClr val="233A44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57" name="Body Level One…"/>
          <p:cNvSpPr txBox="1"/>
          <p:nvPr>
            <p:ph type="body" sz="quarter" idx="1"/>
          </p:nvPr>
        </p:nvSpPr>
        <p:spPr>
          <a:xfrm>
            <a:off x="1385850" y="2863850"/>
            <a:ext cx="6372301" cy="6411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8602624" y="4572844"/>
            <a:ext cx="336811" cy="3352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8602624" y="4572844"/>
            <a:ext cx="336811" cy="3352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38;p3"/>
          <p:cNvSpPr/>
          <p:nvPr/>
        </p:nvSpPr>
        <p:spPr>
          <a:xfrm flipH="1">
            <a:off x="4757099" y="2309398"/>
            <a:ext cx="4386903" cy="2834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1" name="Google Shape;39;p3"/>
          <p:cNvGrpSpPr/>
          <p:nvPr/>
        </p:nvGrpSpPr>
        <p:grpSpPr>
          <a:xfrm>
            <a:off x="5594191" y="3961113"/>
            <a:ext cx="2910147" cy="1182343"/>
            <a:chOff x="0" y="0"/>
            <a:chExt cx="2910146" cy="1182342"/>
          </a:xfrm>
        </p:grpSpPr>
        <p:sp>
          <p:nvSpPr>
            <p:cNvPr id="48" name="Google Shape;40;p3"/>
            <p:cNvSpPr/>
            <p:nvPr/>
          </p:nvSpPr>
          <p:spPr>
            <a:xfrm>
              <a:off x="946382" y="-1"/>
              <a:ext cx="1963765" cy="118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1" y="0"/>
                  </a:lnTo>
                  <a:lnTo>
                    <a:pt x="21600" y="0"/>
                  </a:lnTo>
                  <a:lnTo>
                    <a:pt x="104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" name="Google Shape;41;p3"/>
            <p:cNvSpPr/>
            <p:nvPr/>
          </p:nvSpPr>
          <p:spPr>
            <a:xfrm>
              <a:off x="473191" y="-1"/>
              <a:ext cx="1963763" cy="118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1" y="0"/>
                  </a:lnTo>
                  <a:lnTo>
                    <a:pt x="21600" y="0"/>
                  </a:lnTo>
                  <a:lnTo>
                    <a:pt x="104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0" name="Google Shape;42;p3"/>
            <p:cNvSpPr/>
            <p:nvPr/>
          </p:nvSpPr>
          <p:spPr>
            <a:xfrm>
              <a:off x="-1" y="-1"/>
              <a:ext cx="1963764" cy="118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551" y="0"/>
                  </a:lnTo>
                  <a:lnTo>
                    <a:pt x="21600" y="0"/>
                  </a:lnTo>
                  <a:lnTo>
                    <a:pt x="1049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5" name="Google Shape;43;p3"/>
          <p:cNvGrpSpPr/>
          <p:nvPr/>
        </p:nvGrpSpPr>
        <p:grpSpPr>
          <a:xfrm>
            <a:off x="199146" y="0"/>
            <a:ext cx="2795417" cy="1083312"/>
            <a:chOff x="-1" y="-1"/>
            <a:chExt cx="2795416" cy="1083311"/>
          </a:xfrm>
        </p:grpSpPr>
        <p:sp>
          <p:nvSpPr>
            <p:cNvPr id="52" name="Google Shape;44;p3"/>
            <p:cNvSpPr/>
            <p:nvPr/>
          </p:nvSpPr>
          <p:spPr>
            <a:xfrm>
              <a:off x="909072" y="-2"/>
              <a:ext cx="1886344" cy="108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3" name="Google Shape;45;p3"/>
            <p:cNvSpPr/>
            <p:nvPr/>
          </p:nvSpPr>
          <p:spPr>
            <a:xfrm>
              <a:off x="454536" y="-2"/>
              <a:ext cx="1886343" cy="108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4" name="Google Shape;46;p3"/>
            <p:cNvSpPr/>
            <p:nvPr/>
          </p:nvSpPr>
          <p:spPr>
            <a:xfrm>
              <a:off x="-2" y="-2"/>
              <a:ext cx="1886344" cy="108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602" y="0"/>
                  </a:lnTo>
                  <a:lnTo>
                    <a:pt x="21600" y="0"/>
                  </a:lnTo>
                  <a:lnTo>
                    <a:pt x="1998" y="21600"/>
                  </a:lnTo>
                  <a:close/>
                </a:path>
              </a:pathLst>
            </a:custGeom>
            <a:solidFill>
              <a:srgbClr val="233A4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6" name="Title Text"/>
          <p:cNvSpPr txBox="1"/>
          <p:nvPr>
            <p:ph type="title"/>
          </p:nvPr>
        </p:nvSpPr>
        <p:spPr>
          <a:xfrm>
            <a:off x="1888682" y="1746100"/>
            <a:ext cx="5377502" cy="1646100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solidFill>
                  <a:srgbClr val="233A4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8602624" y="4572844"/>
            <a:ext cx="336811" cy="3352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2;p5"/>
          <p:cNvSpPr txBox="1"/>
          <p:nvPr>
            <p:ph type="body" sz="quarter" idx="21"/>
          </p:nvPr>
        </p:nvSpPr>
        <p:spPr>
          <a:xfrm>
            <a:off x="4638673" y="1990725"/>
            <a:ext cx="3686102" cy="2448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602624" y="4572844"/>
            <a:ext cx="336811" cy="3352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8602624" y="4572844"/>
            <a:ext cx="336811" cy="3352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71;p7"/>
          <p:cNvSpPr/>
          <p:nvPr/>
        </p:nvSpPr>
        <p:spPr>
          <a:xfrm flipH="1">
            <a:off x="3582598" y="1550699"/>
            <a:ext cx="5561404" cy="3592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2" name="Google Shape;72;p7"/>
          <p:cNvSpPr/>
          <p:nvPr/>
        </p:nvSpPr>
        <p:spPr>
          <a:xfrm>
            <a:off x="30" y="2824500"/>
            <a:ext cx="7370400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33A4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3" name="Google Shape;73;p7"/>
          <p:cNvSpPr/>
          <p:nvPr/>
        </p:nvSpPr>
        <p:spPr>
          <a:xfrm>
            <a:off x="203223" y="206250"/>
            <a:ext cx="8737504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4" name="Title Text"/>
          <p:cNvSpPr txBox="1"/>
          <p:nvPr>
            <p:ph type="title"/>
          </p:nvPr>
        </p:nvSpPr>
        <p:spPr>
          <a:xfrm>
            <a:off x="819150" y="845600"/>
            <a:ext cx="3709200" cy="13830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5" name="Body Level One…"/>
          <p:cNvSpPr txBox="1"/>
          <p:nvPr>
            <p:ph type="body" sz="quarter" idx="1"/>
          </p:nvPr>
        </p:nvSpPr>
        <p:spPr>
          <a:xfrm>
            <a:off x="830699" y="2319048"/>
            <a:ext cx="3709202" cy="211980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8602624" y="4572844"/>
            <a:ext cx="336811" cy="3352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78;p8"/>
          <p:cNvSpPr/>
          <p:nvPr/>
        </p:nvSpPr>
        <p:spPr>
          <a:xfrm>
            <a:off x="-1" y="2823142"/>
            <a:ext cx="7369201" cy="2316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4" name="Google Shape;79;p8"/>
          <p:cNvSpPr/>
          <p:nvPr/>
        </p:nvSpPr>
        <p:spPr>
          <a:xfrm flipH="1">
            <a:off x="3583209" y="1554113"/>
            <a:ext cx="5560502" cy="358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08" name="Google Shape;80;p8"/>
          <p:cNvGrpSpPr/>
          <p:nvPr/>
        </p:nvGrpSpPr>
        <p:grpSpPr>
          <a:xfrm>
            <a:off x="255990" y="-121"/>
            <a:ext cx="2251350" cy="1043413"/>
            <a:chOff x="0" y="-1"/>
            <a:chExt cx="2251348" cy="1043411"/>
          </a:xfrm>
        </p:grpSpPr>
        <p:sp>
          <p:nvSpPr>
            <p:cNvPr id="105" name="Google Shape;81;p8"/>
            <p:cNvSpPr/>
            <p:nvPr/>
          </p:nvSpPr>
          <p:spPr>
            <a:xfrm>
              <a:off x="510092" y="-2"/>
              <a:ext cx="1741257" cy="104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28" y="0"/>
                  </a:lnTo>
                  <a:lnTo>
                    <a:pt x="21600" y="0"/>
                  </a:lnTo>
                  <a:lnTo>
                    <a:pt x="177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" name="Google Shape;82;p8"/>
            <p:cNvSpPr/>
            <p:nvPr/>
          </p:nvSpPr>
          <p:spPr>
            <a:xfrm>
              <a:off x="255045" y="-2"/>
              <a:ext cx="1741258" cy="104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28" y="0"/>
                  </a:lnTo>
                  <a:lnTo>
                    <a:pt x="21600" y="0"/>
                  </a:lnTo>
                  <a:lnTo>
                    <a:pt x="177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" name="Google Shape;83;p8"/>
            <p:cNvSpPr/>
            <p:nvPr/>
          </p:nvSpPr>
          <p:spPr>
            <a:xfrm>
              <a:off x="-1" y="-2"/>
              <a:ext cx="1741257" cy="104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28" y="0"/>
                  </a:lnTo>
                  <a:lnTo>
                    <a:pt x="21600" y="0"/>
                  </a:lnTo>
                  <a:lnTo>
                    <a:pt x="177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09" name="Google Shape;84;p8"/>
          <p:cNvSpPr/>
          <p:nvPr/>
        </p:nvSpPr>
        <p:spPr>
          <a:xfrm>
            <a:off x="203223" y="206250"/>
            <a:ext cx="8737504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13" name="Google Shape;85;p8"/>
          <p:cNvGrpSpPr/>
          <p:nvPr/>
        </p:nvGrpSpPr>
        <p:grpSpPr>
          <a:xfrm>
            <a:off x="34932" y="4522125"/>
            <a:ext cx="1593309" cy="617075"/>
            <a:chOff x="0" y="0"/>
            <a:chExt cx="1593308" cy="617074"/>
          </a:xfrm>
        </p:grpSpPr>
        <p:sp>
          <p:nvSpPr>
            <p:cNvPr id="110" name="Google Shape;86;p8"/>
            <p:cNvSpPr/>
            <p:nvPr/>
          </p:nvSpPr>
          <p:spPr>
            <a:xfrm>
              <a:off x="518145" y="-1"/>
              <a:ext cx="1075163" cy="617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90" y="0"/>
                  </a:lnTo>
                  <a:lnTo>
                    <a:pt x="21600" y="0"/>
                  </a:lnTo>
                  <a:lnTo>
                    <a:pt x="2010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" name="Google Shape;87;p8"/>
            <p:cNvSpPr/>
            <p:nvPr/>
          </p:nvSpPr>
          <p:spPr>
            <a:xfrm>
              <a:off x="259072" y="-1"/>
              <a:ext cx="1075163" cy="617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90" y="0"/>
                  </a:lnTo>
                  <a:lnTo>
                    <a:pt x="21600" y="0"/>
                  </a:lnTo>
                  <a:lnTo>
                    <a:pt x="2010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" name="Google Shape;88;p8"/>
            <p:cNvSpPr/>
            <p:nvPr/>
          </p:nvSpPr>
          <p:spPr>
            <a:xfrm>
              <a:off x="-1" y="-1"/>
              <a:ext cx="1075163" cy="617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90" y="0"/>
                  </a:lnTo>
                  <a:lnTo>
                    <a:pt x="21600" y="0"/>
                  </a:lnTo>
                  <a:lnTo>
                    <a:pt x="2010" y="216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17" name="Google Shape;89;p8"/>
          <p:cNvGrpSpPr/>
          <p:nvPr/>
        </p:nvGrpSpPr>
        <p:grpSpPr>
          <a:xfrm>
            <a:off x="5886353" y="1242"/>
            <a:ext cx="3257456" cy="1261518"/>
            <a:chOff x="0" y="0"/>
            <a:chExt cx="3257455" cy="1261516"/>
          </a:xfrm>
        </p:grpSpPr>
        <p:sp>
          <p:nvSpPr>
            <p:cNvPr id="114" name="Google Shape;90;p8"/>
            <p:cNvSpPr/>
            <p:nvPr/>
          </p:nvSpPr>
          <p:spPr>
            <a:xfrm>
              <a:off x="1059328" y="-1"/>
              <a:ext cx="2198128" cy="1261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89" y="0"/>
                  </a:lnTo>
                  <a:lnTo>
                    <a:pt x="21600" y="0"/>
                  </a:lnTo>
                  <a:lnTo>
                    <a:pt x="2011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" name="Google Shape;91;p8"/>
            <p:cNvSpPr/>
            <p:nvPr/>
          </p:nvSpPr>
          <p:spPr>
            <a:xfrm>
              <a:off x="529664" y="-1"/>
              <a:ext cx="2198127" cy="1261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89" y="0"/>
                  </a:lnTo>
                  <a:lnTo>
                    <a:pt x="21600" y="0"/>
                  </a:lnTo>
                  <a:lnTo>
                    <a:pt x="2011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" name="Google Shape;92;p8"/>
            <p:cNvSpPr/>
            <p:nvPr/>
          </p:nvSpPr>
          <p:spPr>
            <a:xfrm>
              <a:off x="0" y="-1"/>
              <a:ext cx="2198127" cy="1261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589" y="0"/>
                  </a:lnTo>
                  <a:lnTo>
                    <a:pt x="21600" y="0"/>
                  </a:lnTo>
                  <a:lnTo>
                    <a:pt x="2011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18" name="Title Text"/>
          <p:cNvSpPr txBox="1"/>
          <p:nvPr>
            <p:ph type="title"/>
          </p:nvPr>
        </p:nvSpPr>
        <p:spPr>
          <a:xfrm>
            <a:off x="1393927" y="1301144"/>
            <a:ext cx="6366904" cy="2539203"/>
          </a:xfrm>
          <a:prstGeom prst="rect">
            <a:avLst/>
          </a:prstGeom>
        </p:spPr>
        <p:txBody>
          <a:bodyPr anchor="ctr"/>
          <a:lstStyle>
            <a:lvl1pPr algn="ctr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8602624" y="4572844"/>
            <a:ext cx="336811" cy="3352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819150" y="845600"/>
            <a:ext cx="6424201" cy="7050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819150" y="1550700"/>
            <a:ext cx="5859901" cy="393602"/>
          </a:xfrm>
          <a:prstGeom prst="rect">
            <a:avLst/>
          </a:prstGeom>
        </p:spPr>
        <p:txBody>
          <a:bodyPr/>
          <a:lstStyle>
            <a:lvl1pPr marL="165100" indent="-1905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1pPr>
            <a:lvl2pPr marL="165100" indent="14605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2pPr>
            <a:lvl3pPr marL="165100" indent="14605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3pPr>
            <a:lvl4pPr marL="165100" indent="14605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4pPr>
            <a:lvl5pPr marL="165100" indent="14605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AF7B5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Google Shape;101;p9"/>
          <p:cNvSpPr txBox="1"/>
          <p:nvPr>
            <p:ph type="body" sz="half" idx="21"/>
          </p:nvPr>
        </p:nvSpPr>
        <p:spPr>
          <a:xfrm>
            <a:off x="819149" y="2467049"/>
            <a:ext cx="5859903" cy="20955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8602624" y="4572844"/>
            <a:ext cx="336811" cy="3352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04;p10"/>
          <p:cNvSpPr/>
          <p:nvPr/>
        </p:nvSpPr>
        <p:spPr>
          <a:xfrm>
            <a:off x="30" y="2824500"/>
            <a:ext cx="7370400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7" name="Google Shape;105;p10"/>
          <p:cNvSpPr/>
          <p:nvPr/>
        </p:nvSpPr>
        <p:spPr>
          <a:xfrm flipH="1">
            <a:off x="3582598" y="1550699"/>
            <a:ext cx="5561404" cy="3592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33A4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8" name="Google Shape;106;p10"/>
          <p:cNvSpPr/>
          <p:nvPr/>
        </p:nvSpPr>
        <p:spPr>
          <a:xfrm>
            <a:off x="203223" y="206250"/>
            <a:ext cx="8737504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328025" y="4163500"/>
            <a:ext cx="7415101" cy="605102"/>
          </a:xfrm>
          <a:prstGeom prst="rect">
            <a:avLst/>
          </a:prstGeom>
        </p:spPr>
        <p:txBody>
          <a:bodyPr anchor="b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8602624" y="4572844"/>
            <a:ext cx="336811" cy="3352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33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;p6"/>
          <p:cNvSpPr/>
          <p:nvPr/>
        </p:nvSpPr>
        <p:spPr>
          <a:xfrm flipH="1">
            <a:off x="3582598" y="1550699"/>
            <a:ext cx="5561404" cy="3592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Google Shape;66;p6"/>
          <p:cNvSpPr/>
          <p:nvPr/>
        </p:nvSpPr>
        <p:spPr>
          <a:xfrm>
            <a:off x="30" y="2824500"/>
            <a:ext cx="7370400" cy="231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" name="Google Shape;67;p6"/>
          <p:cNvSpPr/>
          <p:nvPr/>
        </p:nvSpPr>
        <p:spPr>
          <a:xfrm>
            <a:off x="203223" y="206250"/>
            <a:ext cx="8737504" cy="4731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28600" dist="0" dir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819150" y="845600"/>
            <a:ext cx="7505700" cy="954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8602623" y="4572844"/>
            <a:ext cx="336812" cy="335249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normAutofit fontScale="100000" lnSpcReduction="0"/>
          </a:bodyPr>
          <a:lstStyle>
            <a:lvl1pPr algn="r">
              <a:defRPr sz="10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AF7B51"/>
          </a:solidFill>
          <a:uFillTx/>
          <a:latin typeface="Nunito"/>
          <a:ea typeface="Nunito"/>
          <a:cs typeface="Nunito"/>
          <a:sym typeface="Nunito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●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1pPr>
      <a:lvl2pPr marL="9686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○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2pPr>
      <a:lvl3pPr marL="14258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■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3pPr>
      <a:lvl4pPr marL="18830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●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4pPr>
      <a:lvl5pPr marL="23402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○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5pPr>
      <a:lvl6pPr marL="27974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■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6pPr>
      <a:lvl7pPr marL="32546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●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7pPr>
      <a:lvl8pPr marL="37118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○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8pPr>
      <a:lvl9pPr marL="41690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233A44"/>
        </a:buClr>
        <a:buSzPts val="1300"/>
        <a:buFont typeface="Calibri"/>
        <a:buChar char="■"/>
        <a:tabLst/>
        <a:defRPr b="0" baseline="0" cap="none" i="0" spc="0" strike="noStrike" sz="1300" u="none">
          <a:solidFill>
            <a:srgbClr val="233A44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28;p13"/>
          <p:cNvSpPr txBox="1"/>
          <p:nvPr>
            <p:ph type="ctrTitle"/>
          </p:nvPr>
        </p:nvSpPr>
        <p:spPr>
          <a:xfrm>
            <a:off x="4955799" y="298799"/>
            <a:ext cx="4003200" cy="4584002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GPS Tracker for Supply Chain Logistics</a:t>
            </a:r>
          </a:p>
          <a:p>
            <a:pPr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b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Group Members</a:t>
            </a:r>
          </a:p>
          <a:p>
            <a:pPr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Ozogu Tolumoyi</a:t>
            </a:r>
          </a:p>
          <a:p>
            <a:pPr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Jeeva Sam </a:t>
            </a:r>
          </a:p>
          <a:p>
            <a:pPr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Harshitha Konduru</a:t>
            </a:r>
          </a:p>
        </p:txBody>
      </p:sp>
      <p:pic>
        <p:nvPicPr>
          <p:cNvPr id="175" name="Google Shape;129;p13" descr="Google Shape;129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050"/>
            <a:ext cx="4828974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PS NMEA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GPS NMEA Data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99" y="1681377"/>
            <a:ext cx="833120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184;p21"/>
          <p:cNvSpPr txBox="1"/>
          <p:nvPr>
            <p:ph type="title"/>
          </p:nvPr>
        </p:nvSpPr>
        <p:spPr>
          <a:xfrm>
            <a:off x="649055" y="567543"/>
            <a:ext cx="7505702" cy="693502"/>
          </a:xfrm>
          <a:prstGeom prst="rect">
            <a:avLst/>
          </a:prstGeom>
        </p:spPr>
        <p:txBody>
          <a:bodyPr/>
          <a:lstStyle/>
          <a:p>
            <a:pPr/>
            <a:r>
              <a:t>Demo Video</a:t>
            </a:r>
          </a:p>
        </p:txBody>
      </p:sp>
      <p:pic>
        <p:nvPicPr>
          <p:cNvPr id="219" name="WhatsApp Video 2022-12-06 at 8.28.45 PM.mp4" descr="WhatsApp Video 2022-12-06 at 8.28.45 PM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2942408" y="59065"/>
            <a:ext cx="3259184" cy="5925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5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19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1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184;p21"/>
          <p:cNvSpPr txBox="1"/>
          <p:nvPr>
            <p:ph type="title"/>
          </p:nvPr>
        </p:nvSpPr>
        <p:spPr>
          <a:xfrm>
            <a:off x="636699" y="542829"/>
            <a:ext cx="7505701" cy="693502"/>
          </a:xfrm>
          <a:prstGeom prst="rect">
            <a:avLst/>
          </a:prstGeom>
        </p:spPr>
        <p:txBody>
          <a:bodyPr/>
          <a:lstStyle/>
          <a:p>
            <a:pPr/>
            <a:r>
              <a:t>Demo Video</a:t>
            </a:r>
          </a:p>
        </p:txBody>
      </p:sp>
      <p:pic>
        <p:nvPicPr>
          <p:cNvPr id="222" name="WhatsApp Video 2022-12-06 at 8.20.05 PM.mp4" descr="WhatsApp Video 2022-12-06 at 8.20.05 PM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2858563" y="-204764"/>
            <a:ext cx="3426874" cy="6230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2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2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190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/>
          <a:lstStyle/>
          <a:p>
            <a:pPr/>
            <a:r>
              <a:t>The results </a:t>
            </a:r>
          </a:p>
        </p:txBody>
      </p:sp>
      <p:sp>
        <p:nvSpPr>
          <p:cNvPr id="225" name="Google Shape;191;p22"/>
          <p:cNvSpPr txBox="1"/>
          <p:nvPr>
            <p:ph type="body" sz="half" idx="1"/>
          </p:nvPr>
        </p:nvSpPr>
        <p:spPr>
          <a:xfrm>
            <a:off x="4736449" y="1152475"/>
            <a:ext cx="4095903" cy="3416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1200"/>
              </a:spcBef>
              <a:buSzTx/>
              <a:buNone/>
              <a:defRPr sz="1800"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Just Knowing the latitude and longitude through google maps</a:t>
            </a:r>
          </a:p>
        </p:txBody>
      </p:sp>
      <p:pic>
        <p:nvPicPr>
          <p:cNvPr id="226" name="Google Shape;192;p22" descr="Google Shape;19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225" y="1800200"/>
            <a:ext cx="3323200" cy="249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97;p23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200"/>
              </a:spcBef>
              <a:buSzTx/>
              <a:buNone/>
              <a:defRPr sz="1900"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On the phone</a:t>
            </a:r>
          </a:p>
        </p:txBody>
      </p:sp>
      <p:pic>
        <p:nvPicPr>
          <p:cNvPr id="229" name="Google Shape;198;p23" descr="Google Shape;198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5673" y="366123"/>
            <a:ext cx="2411928" cy="4411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Google Shape;199;p23" descr="Google Shape;199;p23"/>
          <p:cNvPicPr>
            <a:picLocks noChangeAspect="1"/>
          </p:cNvPicPr>
          <p:nvPr/>
        </p:nvPicPr>
        <p:blipFill>
          <a:blip r:embed="rId3">
            <a:extLst/>
          </a:blip>
          <a:srcRect l="0" t="0" r="3948" b="0"/>
          <a:stretch>
            <a:fillRect/>
          </a:stretch>
        </p:blipFill>
        <p:spPr>
          <a:xfrm>
            <a:off x="5723618" y="366112"/>
            <a:ext cx="2316656" cy="4411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0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/>
          <a:lstStyle/>
          <a:p>
            <a:pPr/>
            <a:r>
              <a:t>DATA ACQUISITION</a:t>
            </a:r>
          </a:p>
        </p:txBody>
      </p:sp>
      <p:sp>
        <p:nvSpPr>
          <p:cNvPr id="233" name="Google Shape;205;p24"/>
          <p:cNvSpPr txBox="1"/>
          <p:nvPr>
            <p:ph type="body" sz="half" idx="1"/>
          </p:nvPr>
        </p:nvSpPr>
        <p:spPr>
          <a:prstGeom prst="rect">
            <a:avLst/>
          </a:prstGeom>
          <a:solidFill>
            <a:srgbClr val="FFFFFF"/>
          </a:solidFill>
          <a:ln w="9525">
            <a:solidFill>
              <a:srgbClr val="AF7B51"/>
            </a:solidFill>
            <a:round/>
          </a:ln>
        </p:spPr>
        <p:txBody>
          <a:bodyPr/>
          <a:lstStyle/>
          <a:p>
            <a:pPr marL="0" indent="0">
              <a:buSzTx/>
              <a:buNone/>
              <a:defRPr sz="1800">
                <a:latin typeface="Nunito"/>
                <a:ea typeface="Nunito"/>
                <a:cs typeface="Nunito"/>
                <a:sym typeface="Nunito"/>
              </a:defRPr>
            </a:pPr>
            <a:r>
              <a:t>Connected the arduino to python using pip install pyserial.</a:t>
            </a:r>
          </a:p>
          <a:p>
            <a:pPr marL="0" indent="0">
              <a:spcBef>
                <a:spcPts val="1200"/>
              </a:spcBef>
              <a:buSzTx/>
              <a:buNone/>
              <a:defRPr sz="1800">
                <a:latin typeface="Nunito"/>
                <a:ea typeface="Nunito"/>
                <a:cs typeface="Nunito"/>
                <a:sym typeface="Nunito"/>
              </a:defRPr>
            </a:pPr>
            <a:r>
              <a:t>Connected  to Google cloud for accumulating real time data</a:t>
            </a:r>
          </a:p>
          <a:p>
            <a:pPr marL="0" indent="0">
              <a:spcBef>
                <a:spcPts val="1200"/>
              </a:spcBef>
              <a:buSzTx/>
              <a:buNone/>
              <a:defRPr sz="1800">
                <a:latin typeface="Nunito"/>
                <a:ea typeface="Nunito"/>
                <a:cs typeface="Nunito"/>
                <a:sym typeface="Nunito"/>
              </a:defRPr>
            </a:pPr>
            <a:r>
              <a:t>And Connected to mysql to obtain the database which is deployed in PHPmy Admin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10;p25"/>
          <p:cNvSpPr txBox="1"/>
          <p:nvPr>
            <p:ph type="title"/>
          </p:nvPr>
        </p:nvSpPr>
        <p:spPr>
          <a:xfrm>
            <a:off x="819150" y="364550"/>
            <a:ext cx="7505700" cy="954600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236" name="Google Shape;211;p25"/>
          <p:cNvSpPr txBox="1"/>
          <p:nvPr>
            <p:ph type="body" sz="half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237" name="Google Shape;212;p25" descr="Google Shape;212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862" y="1152475"/>
            <a:ext cx="7974277" cy="3906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17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/>
          <a:lstStyle/>
          <a:p>
            <a:pPr/>
            <a:r>
              <a:t>Challenges we faced</a:t>
            </a:r>
          </a:p>
        </p:txBody>
      </p:sp>
      <p:sp>
        <p:nvSpPr>
          <p:cNvPr id="240" name="Google Shape;218;p26"/>
          <p:cNvSpPr txBox="1"/>
          <p:nvPr>
            <p:ph type="body" sz="half" idx="1"/>
          </p:nvPr>
        </p:nvSpPr>
        <p:spPr>
          <a:xfrm>
            <a:off x="695582" y="1347750"/>
            <a:ext cx="7505701" cy="2448000"/>
          </a:xfrm>
          <a:prstGeom prst="rect">
            <a:avLst/>
          </a:prstGeom>
        </p:spPr>
        <p:txBody>
          <a:bodyPr anchor="ctr"/>
          <a:lstStyle/>
          <a:p>
            <a:pPr marL="0" indent="0" algn="just">
              <a:buSzTx/>
              <a:buNone/>
              <a:defRPr sz="1800">
                <a:latin typeface="Nunito"/>
                <a:ea typeface="Nunito"/>
                <a:cs typeface="Nunito"/>
                <a:sym typeface="Nunito"/>
              </a:defRPr>
            </a:pPr>
            <a:r>
              <a:t>GPS module was not actively getting synchronised with satellites so to improvise the connection it took time.</a:t>
            </a:r>
          </a:p>
          <a:p>
            <a:pPr marL="0" indent="0" algn="just">
              <a:spcBef>
                <a:spcPts val="1200"/>
              </a:spcBef>
              <a:buSzTx/>
              <a:buNone/>
              <a:defRPr sz="1800">
                <a:latin typeface="Nunito"/>
                <a:ea typeface="Nunito"/>
                <a:cs typeface="Nunito"/>
                <a:sym typeface="Nunito"/>
              </a:defRPr>
            </a:pPr>
            <a:r>
              <a:t>We went through a short circuit due to external adapter source which was given to GSM modul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e.</a:t>
            </a:r>
            <a:r>
              <a:rPr sz="1300"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23;p27"/>
          <p:cNvSpPr txBox="1"/>
          <p:nvPr>
            <p:ph type="title"/>
          </p:nvPr>
        </p:nvSpPr>
        <p:spPr>
          <a:xfrm>
            <a:off x="819150" y="623575"/>
            <a:ext cx="7505700" cy="954600"/>
          </a:xfrm>
          <a:prstGeom prst="rect">
            <a:avLst/>
          </a:prstGeom>
        </p:spPr>
        <p:txBody>
          <a:bodyPr/>
          <a:lstStyle/>
          <a:p>
            <a:pPr/>
            <a:r>
              <a:t>Future scope</a:t>
            </a:r>
          </a:p>
        </p:txBody>
      </p:sp>
      <p:sp>
        <p:nvSpPr>
          <p:cNvPr id="243" name="Google Shape;224;p27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244" name="Google Shape;225;p27" descr="Google Shape;225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073" y="1488500"/>
            <a:ext cx="8657854" cy="2744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30;p28"/>
          <p:cNvSpPr txBox="1"/>
          <p:nvPr>
            <p:ph type="title"/>
          </p:nvPr>
        </p:nvSpPr>
        <p:spPr>
          <a:xfrm>
            <a:off x="687011" y="2094450"/>
            <a:ext cx="7505701" cy="954600"/>
          </a:xfrm>
          <a:prstGeom prst="rect">
            <a:avLst/>
          </a:prstGeom>
        </p:spPr>
        <p:txBody>
          <a:bodyPr anchor="ctr"/>
          <a:lstStyle>
            <a:lvl1pPr algn="ctr">
              <a:defRPr sz="3300">
                <a:solidFill>
                  <a:srgbClr val="233A44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spcBef>
                <a:spcPts val="1800"/>
              </a:spcBef>
              <a:defRPr b="1" sz="1500">
                <a:solidFill>
                  <a:srgbClr val="161F3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Problems faced by fleet managers without a GPS tracking system.</a:t>
            </a:r>
          </a:p>
        </p:txBody>
      </p:sp>
      <p:sp>
        <p:nvSpPr>
          <p:cNvPr id="178" name="Google Shape;135;p14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179" name="Google Shape;136;p14" descr="Google Shape;136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42;p15" descr="Google Shape;142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3900" y="3459824"/>
            <a:ext cx="2361578" cy="13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Delay in communicating and sending help in case of malfunction or accident…"/>
          <p:cNvSpPr txBox="1"/>
          <p:nvPr>
            <p:ph type="body" sz="half" idx="1"/>
          </p:nvPr>
        </p:nvSpPr>
        <p:spPr>
          <a:xfrm>
            <a:off x="1050597" y="1627825"/>
            <a:ext cx="6297538" cy="2492221"/>
          </a:xfrm>
          <a:prstGeom prst="rect">
            <a:avLst/>
          </a:prstGeom>
        </p:spPr>
        <p:txBody>
          <a:bodyPr anchor="ctr"/>
          <a:lstStyle/>
          <a:p>
            <a:pPr marL="315468" indent="-219075" defTabSz="315468">
              <a:lnSpc>
                <a:spcPct val="150000"/>
              </a:lnSpc>
              <a:buClr>
                <a:srgbClr val="161F38"/>
              </a:buClr>
              <a:buSzPct val="100000"/>
              <a:buFont typeface="Helvetica"/>
              <a:buChar char="•"/>
              <a:defRPr b="1" sz="1518">
                <a:solidFill>
                  <a:srgbClr val="161F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Delay in communicating and sending help in case of malfunction or accident</a:t>
            </a:r>
          </a:p>
          <a:p>
            <a:pPr marL="315468" indent="-219075" defTabSz="315468">
              <a:lnSpc>
                <a:spcPct val="150000"/>
              </a:lnSpc>
              <a:buClr>
                <a:srgbClr val="161F38"/>
              </a:buClr>
              <a:buSzPct val="100000"/>
              <a:buFont typeface="Helvetica"/>
              <a:buChar char="•"/>
              <a:defRPr b="1" sz="1518">
                <a:solidFill>
                  <a:srgbClr val="161F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Malpractices, rerouting, and unwanted stoppages go unnoticed at times.</a:t>
            </a:r>
          </a:p>
          <a:p>
            <a:pPr marL="315468" indent="-219075" defTabSz="315468">
              <a:lnSpc>
                <a:spcPct val="150000"/>
              </a:lnSpc>
              <a:buClr>
                <a:srgbClr val="161F38"/>
              </a:buClr>
              <a:buSzPct val="100000"/>
              <a:buFont typeface="Helvetica"/>
              <a:buChar char="•"/>
              <a:defRPr b="1" sz="1518">
                <a:solidFill>
                  <a:srgbClr val="161F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It leads to poor route planning due to a lack of historical trip data.</a:t>
            </a:r>
          </a:p>
          <a:p>
            <a:pPr marL="315468" indent="-219075" defTabSz="315468">
              <a:lnSpc>
                <a:spcPct val="150000"/>
              </a:lnSpc>
              <a:spcBef>
                <a:spcPts val="100"/>
              </a:spcBef>
              <a:buClr>
                <a:srgbClr val="161F38"/>
              </a:buClr>
              <a:buSzPct val="100000"/>
              <a:buFont typeface="Helvetica"/>
              <a:buChar char="•"/>
              <a:defRPr b="1" sz="1518">
                <a:solidFill>
                  <a:srgbClr val="161F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The poor mental health of Fleet Managers</a:t>
            </a:r>
          </a:p>
        </p:txBody>
      </p:sp>
      <p:sp>
        <p:nvSpPr>
          <p:cNvPr id="183" name="Google Shape;147;p16"/>
          <p:cNvSpPr txBox="1"/>
          <p:nvPr/>
        </p:nvSpPr>
        <p:spPr>
          <a:xfrm>
            <a:off x="819150" y="561394"/>
            <a:ext cx="7505700" cy="95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>
            <a:lvl1pPr defTabSz="768095">
              <a:defRPr sz="252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Problems faced by fleet managers without a GPS tracking 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/>
          <a:lstStyle/>
          <a:p>
            <a:pPr/>
            <a:r>
              <a:t>Goal of our Project</a:t>
            </a:r>
          </a:p>
        </p:txBody>
      </p:sp>
      <p:sp>
        <p:nvSpPr>
          <p:cNvPr id="186" name="Google Shape;148;p16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t>P</a:t>
            </a:r>
            <a:r>
              <a:rPr>
                <a:latin typeface="Nunito"/>
                <a:ea typeface="Nunito"/>
                <a:cs typeface="Nunito"/>
                <a:sym typeface="Nunito"/>
              </a:rPr>
              <a:t>rovide A user friendly GPS tracking system to the fleet managers by providing the following: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>
              <a:spcBef>
                <a:spcPts val="1200"/>
              </a:spcBef>
              <a:buSzPts val="1800"/>
              <a:buFont typeface="Helvetica"/>
              <a:defRPr sz="1800">
                <a:latin typeface="Nunito"/>
                <a:ea typeface="Nunito"/>
                <a:cs typeface="Nunito"/>
                <a:sym typeface="Nunito"/>
              </a:defRPr>
            </a:pPr>
            <a:r>
              <a:t>Getting the location as sms on phone.</a:t>
            </a:r>
          </a:p>
          <a:p>
            <a:pPr indent="-342900">
              <a:buSzPts val="1800"/>
              <a:buFont typeface="Helvetica"/>
              <a:defRPr sz="1800">
                <a:latin typeface="Nunito"/>
                <a:ea typeface="Nunito"/>
                <a:cs typeface="Nunito"/>
                <a:sym typeface="Nunito"/>
              </a:defRPr>
            </a:pPr>
            <a:r>
              <a:t>Real Time data acquisition by connecting it to the database</a:t>
            </a:r>
          </a:p>
        </p:txBody>
      </p:sp>
      <p:pic>
        <p:nvPicPr>
          <p:cNvPr id="187" name="Google Shape;149;p16" descr="Google Shape;149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5000" y="294450"/>
            <a:ext cx="3118976" cy="1696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/>
          <a:lstStyle/>
          <a:p>
            <a:pPr/>
            <a:r>
              <a:t>Process involved</a:t>
            </a:r>
          </a:p>
        </p:txBody>
      </p:sp>
      <p:sp>
        <p:nvSpPr>
          <p:cNvPr id="190" name="Google Shape;155;p17"/>
          <p:cNvSpPr txBox="1"/>
          <p:nvPr>
            <p:ph type="body" sz="half" idx="1"/>
          </p:nvPr>
        </p:nvSpPr>
        <p:spPr>
          <a:xfrm>
            <a:off x="396299" y="1684223"/>
            <a:ext cx="8520602" cy="1997102"/>
          </a:xfrm>
          <a:prstGeom prst="rect">
            <a:avLst/>
          </a:prstGeom>
        </p:spPr>
        <p:txBody>
          <a:bodyPr/>
          <a:lstStyle/>
          <a:p>
            <a:pPr indent="-349250">
              <a:buSzPts val="1900"/>
              <a:buFont typeface="Helvetica"/>
              <a:defRPr sz="1900">
                <a:latin typeface="Nunito"/>
                <a:ea typeface="Nunito"/>
                <a:cs typeface="Nunito"/>
                <a:sym typeface="Nunito"/>
              </a:defRPr>
            </a:pPr>
            <a:r>
              <a:t>Building the GPS tracking system</a:t>
            </a:r>
          </a:p>
          <a:p>
            <a:pPr marL="0" indent="457200">
              <a:spcBef>
                <a:spcPts val="1200"/>
              </a:spcBef>
              <a:buSzTx/>
              <a:buNone/>
              <a:defRPr sz="1900">
                <a:latin typeface="Nunito"/>
                <a:ea typeface="Nunito"/>
                <a:cs typeface="Nunito"/>
                <a:sym typeface="Nunito"/>
              </a:defRPr>
            </a:pPr>
          </a:p>
          <a:p>
            <a:pPr indent="-349250">
              <a:spcBef>
                <a:spcPts val="1200"/>
              </a:spcBef>
              <a:buSzPts val="1900"/>
              <a:buFont typeface="Helvetica"/>
              <a:defRPr sz="1900">
                <a:latin typeface="Nunito"/>
                <a:ea typeface="Nunito"/>
                <a:cs typeface="Nunito"/>
                <a:sym typeface="Nunito"/>
              </a:defRPr>
            </a:pPr>
            <a:r>
              <a:t>Collecting the Data</a:t>
            </a:r>
          </a:p>
        </p:txBody>
      </p:sp>
      <p:pic>
        <p:nvPicPr>
          <p:cNvPr id="191" name="Google Shape;156;p17" descr="Google Shape;156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999" y="1264074"/>
            <a:ext cx="3551376" cy="3176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omponents 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Used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546" y="1607408"/>
            <a:ext cx="2893432" cy="231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6090" y="1773391"/>
            <a:ext cx="1874407" cy="159671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GSM Sim 900"/>
          <p:cNvSpPr txBox="1"/>
          <p:nvPr/>
        </p:nvSpPr>
        <p:spPr>
          <a:xfrm>
            <a:off x="1625587" y="4264788"/>
            <a:ext cx="111935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GSM Sim 900</a:t>
            </a:r>
          </a:p>
        </p:txBody>
      </p:sp>
      <p:sp>
        <p:nvSpPr>
          <p:cNvPr id="197" name="GPS Module"/>
          <p:cNvSpPr txBox="1"/>
          <p:nvPr/>
        </p:nvSpPr>
        <p:spPr>
          <a:xfrm>
            <a:off x="6602111" y="4264788"/>
            <a:ext cx="102072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GPS Module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8456" y="2640398"/>
            <a:ext cx="2731156" cy="210088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Arduino Uno"/>
          <p:cNvSpPr txBox="1"/>
          <p:nvPr/>
        </p:nvSpPr>
        <p:spPr>
          <a:xfrm>
            <a:off x="4402608" y="2473058"/>
            <a:ext cx="100110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Arduino Uno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6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Bef>
                <a:spcPts val="1200"/>
              </a:spcBef>
              <a:defRPr>
                <a:solidFill>
                  <a:srgbClr val="BF9000"/>
                </a:solidFill>
              </a:defRPr>
            </a:lvl1pPr>
          </a:lstStyle>
          <a:p>
            <a:pPr/>
            <a:r>
              <a:t>Building the GPS tracking system</a:t>
            </a:r>
          </a:p>
        </p:txBody>
      </p:sp>
      <p:sp>
        <p:nvSpPr>
          <p:cNvPr id="202" name="Google Shape;162;p18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203" name="Google Shape;163;p18" descr="Google Shape;163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4249" y="1650825"/>
            <a:ext cx="3974378" cy="291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16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Google Shape;169;p19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207" name="Google Shape;170;p19" descr="Google Shape;170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575" y="168650"/>
            <a:ext cx="8732854" cy="4974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175;p20"/>
          <p:cNvSpPr txBox="1"/>
          <p:nvPr>
            <p:ph type="title"/>
          </p:nvPr>
        </p:nvSpPr>
        <p:spPr>
          <a:xfrm>
            <a:off x="219974" y="222999"/>
            <a:ext cx="8520602" cy="572703"/>
          </a:xfrm>
          <a:prstGeom prst="rect">
            <a:avLst/>
          </a:prstGeom>
        </p:spPr>
        <p:txBody>
          <a:bodyPr/>
          <a:lstStyle>
            <a:lvl1pPr defTabSz="850391">
              <a:defRPr sz="2500"/>
            </a:lvl1pPr>
          </a:lstStyle>
          <a:p>
            <a:pPr/>
            <a:r>
              <a:t>Arduino Codes for Integrating GPS and GSM</a:t>
            </a:r>
          </a:p>
        </p:txBody>
      </p:sp>
      <p:sp>
        <p:nvSpPr>
          <p:cNvPr id="210" name="Google Shape;176;p20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211" name="Google Shape;177;p20" descr="Google Shape;177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974" y="1017724"/>
            <a:ext cx="2857501" cy="628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oogle Shape;178;p20" descr="Google Shape;178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675" y="1506525"/>
            <a:ext cx="2857501" cy="3416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Google Shape;179;p20" descr="Google Shape;179;p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6700" y="1244550"/>
            <a:ext cx="5123877" cy="3167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C4A15A"/>
      </a:dk1>
      <a:lt1>
        <a:srgbClr val="C4A15A"/>
      </a:lt1>
      <a:dk2>
        <a:srgbClr val="A7A7A7"/>
      </a:dk2>
      <a:lt2>
        <a:srgbClr val="535353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0000FF"/>
      </a:hlink>
      <a:folHlink>
        <a:srgbClr val="FF00FF"/>
      </a:folHlink>
    </a:clrScheme>
    <a:fontScheme name="Shif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hi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0000FF"/>
      </a:hlink>
      <a:folHlink>
        <a:srgbClr val="FF00FF"/>
      </a:folHlink>
    </a:clrScheme>
    <a:fontScheme name="Shif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hi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